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7560000" cx="10692000"/>
  <p:notesSz cx="7560000" cy="10692000"/>
  <p:embeddedFontLst>
    <p:embeddedFont>
      <p:font typeface="Ruluko"/>
      <p:regular r:id="rId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81">
          <p15:clr>
            <a:srgbClr val="747775"/>
          </p15:clr>
        </p15:guide>
        <p15:guide id="2" pos="336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C5968E8-1695-4B12-8E5D-E9D20E843B96}">
  <a:tblStyle styleId="{FC5968E8-1695-4B12-8E5D-E9D20E843B9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81" orient="horz"/>
        <p:guide pos="3368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Ruluko-regular.fntdata"/><Relationship Id="rId3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viewProps" Target="viewProps.xml"/><Relationship Id="rId1" Type="http://schemas.openxmlformats.org/officeDocument/2006/relationships/theme" Target="theme/theme2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3.xml"/><Relationship Id="rId5" Type="http://schemas.openxmlformats.org/officeDocument/2006/relationships/slideMaster" Target="slideMasters/slideMaster1.xml"/><Relationship Id="rId10" Type="http://schemas.openxmlformats.org/officeDocument/2006/relationships/customXml" Target="../customXml/item2.xml"/><Relationship Id="rId4" Type="http://schemas.openxmlformats.org/officeDocument/2006/relationships/tableStyles" Target="tableStyles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1004515" y="685800"/>
            <a:ext cx="4849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050" lIns="116050" spcFirstLastPara="1" rIns="116050" wrap="square" tIns="1160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anchorCtr="0" anchor="b" bIns="116050" lIns="116050" spcFirstLastPara="1" rIns="116050" wrap="square" tIns="1160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050" lIns="116050" spcFirstLastPara="1" rIns="116050" wrap="square" tIns="1160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050" lIns="116050" spcFirstLastPara="1" rIns="116050" wrap="square" tIns="116050">
            <a:norm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050" lIns="116050" spcFirstLastPara="1" rIns="116050" wrap="square" tIns="11605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423000" y="470575"/>
            <a:ext cx="9846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latin typeface="Ruluko"/>
                <a:ea typeface="Ruluko"/>
                <a:cs typeface="Ruluko"/>
                <a:sym typeface="Ruluko"/>
              </a:rPr>
              <a:t>Year 3 Spelling Targets</a:t>
            </a:r>
            <a:endParaRPr b="1" sz="22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Ruluko"/>
              <a:ea typeface="Ruluko"/>
              <a:cs typeface="Ruluko"/>
              <a:sym typeface="Ruluk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latin typeface="Ruluko"/>
                <a:ea typeface="Ruluko"/>
                <a:cs typeface="Ruluko"/>
                <a:sym typeface="Ruluko"/>
              </a:rPr>
              <a:t>Name: </a:t>
            </a:r>
            <a:r>
              <a:rPr lang="en-GB"/>
              <a:t>________________________________</a:t>
            </a:r>
            <a:endParaRPr/>
          </a:p>
        </p:txBody>
      </p:sp>
      <p:pic>
        <p:nvPicPr>
          <p:cNvPr descr="G:\Team Drives\Admin2\General Documents\OFFICIAL SCHOOL LOGO\logo with same font as on website.png" id="55" name="Google Shape;55;p13"/>
          <p:cNvPicPr preferRelativeResize="0"/>
          <p:nvPr/>
        </p:nvPicPr>
        <p:blipFill rotWithShape="1">
          <a:blip r:embed="rId3">
            <a:alphaModFix/>
          </a:blip>
          <a:srcRect b="21409" l="7231" r="5432" t="20379"/>
          <a:stretch/>
        </p:blipFill>
        <p:spPr>
          <a:xfrm>
            <a:off x="8689625" y="362025"/>
            <a:ext cx="1483925" cy="1417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6" name="Google Shape;56;p13"/>
          <p:cNvGraphicFramePr/>
          <p:nvPr/>
        </p:nvGraphicFramePr>
        <p:xfrm>
          <a:off x="540013" y="2094925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{FC5968E8-1695-4B12-8E5D-E9D20E843B96}</a:tableStyleId>
              </a:tblPr>
              <a:tblGrid>
                <a:gridCol w="1262575"/>
                <a:gridCol w="1383475"/>
                <a:gridCol w="1383475"/>
                <a:gridCol w="1383475"/>
                <a:gridCol w="1383475"/>
                <a:gridCol w="1383475"/>
                <a:gridCol w="1370050"/>
              </a:tblGrid>
              <a:tr h="436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2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3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4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5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6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7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solidFill>
                      <a:srgbClr val="FFC000"/>
                    </a:solidFill>
                  </a:tcPr>
                </a:tc>
              </a:tr>
              <a:tr h="391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actual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business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circle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early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favourite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group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history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actually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caught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complete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earth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forward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heard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island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answer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centre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decide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extreme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fruit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heart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imagine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arrive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certain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different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famous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February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height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learn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420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8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9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10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11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12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13</a:t>
                      </a:r>
                      <a:endParaRPr b="1"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C000"/>
                    </a:solidFill>
                  </a:tcPr>
                </a:tc>
                <a:tc rowSpan="6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Year 3 Spelling Champion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/>
                </a:tc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length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notice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position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question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straight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though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mention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opposite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probably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remember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strange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thought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minute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ordinary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promise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sentence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suppose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through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natural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popular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possible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special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surprise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Ruluko"/>
                          <a:ea typeface="Ruluko"/>
                          <a:cs typeface="Ruluko"/>
                          <a:sym typeface="Ruluko"/>
                        </a:rPr>
                        <a:t>weight</a:t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</a:tr>
              <a:tr h="373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200">
                        <a:latin typeface="Ruluko"/>
                        <a:ea typeface="Ruluko"/>
                        <a:cs typeface="Ruluko"/>
                        <a:sym typeface="Ruluko"/>
                      </a:endParaRPr>
                    </a:p>
                  </a:txBody>
                  <a:tcPr marT="0" marB="0" marR="68575" marL="68575"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 vMerge="1"/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C57D808A3CB24FA675ABFBD6DEDB0E" ma:contentTypeVersion="12" ma:contentTypeDescription="Create a new document." ma:contentTypeScope="" ma:versionID="5e33fe0c81a635a442aea74f78929939">
  <xsd:schema xmlns:xsd="http://www.w3.org/2001/XMLSchema" xmlns:xs="http://www.w3.org/2001/XMLSchema" xmlns:p="http://schemas.microsoft.com/office/2006/metadata/properties" xmlns:ns2="8b5a03be-a307-4878-ab78-79d123de1543" xmlns:ns3="0cdb42f1-11a7-49d5-a315-eb4f362df901" targetNamespace="http://schemas.microsoft.com/office/2006/metadata/properties" ma:root="true" ma:fieldsID="05b3ea43bd8bacbe8b0f432797eaa92d" ns2:_="" ns3:_="">
    <xsd:import namespace="8b5a03be-a307-4878-ab78-79d123de1543"/>
    <xsd:import namespace="0cdb42f1-11a7-49d5-a315-eb4f362df901"/>
    <xsd:element name="properties">
      <xsd:complexType>
        <xsd:sequence>
          <xsd:element name="documentManagement">
            <xsd:complexType>
              <xsd:all>
                <xsd:element ref="ns2:f783487e66e745aa9b87293794c4595a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2:MigrationSourceID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5a03be-a307-4878-ab78-79d123de1543" elementFormDefault="qualified">
    <xsd:import namespace="http://schemas.microsoft.com/office/2006/documentManagement/types"/>
    <xsd:import namespace="http://schemas.microsoft.com/office/infopath/2007/PartnerControls"/>
    <xsd:element name="f783487e66e745aa9b87293794c4595a" ma:index="9" nillable="true" ma:taxonomy="true" ma:internalName="f783487e66e745aa9b87293794c4595a" ma:taxonomyFieldName="Staff_x0020_Category" ma:displayName="Staff Category" ma:fieldId="{f783487e-66e7-45aa-9b87-293794c4595a}" ma:sspId="9ea73f7e-2464-47b9-bdc8-a56a5085f16b" ma:termSetId="b58e7cbd-4916-48fe-8254-6d9c9dc2e8b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aa851e04-eaeb-4ffa-906a-c2566f7a161f}" ma:internalName="TaxCatchAll" ma:showField="CatchAllData" ma:web="8b5a03be-a307-4878-ab78-79d123de15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4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db42f1-11a7-49d5-a315-eb4f362df9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5a03be-a307-4878-ab78-79d123de1543" xsi:nil="true"/>
    <f783487e66e745aa9b87293794c4595a xmlns="8b5a03be-a307-4878-ab78-79d123de1543">
      <Terms xmlns="http://schemas.microsoft.com/office/infopath/2007/PartnerControls"/>
    </f783487e66e745aa9b87293794c4595a>
  </documentManagement>
</p:properties>
</file>

<file path=customXml/itemProps1.xml><?xml version="1.0" encoding="utf-8"?>
<ds:datastoreItem xmlns:ds="http://schemas.openxmlformats.org/officeDocument/2006/customXml" ds:itemID="{1A3003A2-8AB1-4240-80BA-0D5284F946CE}"/>
</file>

<file path=customXml/itemProps2.xml><?xml version="1.0" encoding="utf-8"?>
<ds:datastoreItem xmlns:ds="http://schemas.openxmlformats.org/officeDocument/2006/customXml" ds:itemID="{D9918667-7CB4-4B3E-BAA5-EE5364E4FCA7}"/>
</file>

<file path=customXml/itemProps3.xml><?xml version="1.0" encoding="utf-8"?>
<ds:datastoreItem xmlns:ds="http://schemas.openxmlformats.org/officeDocument/2006/customXml" ds:itemID="{FBB1E6CB-264D-433F-80E9-A539823AA38E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0x0101001EC57D808A3CB24FA675ABFBD6DEDB0E</vt:lpwstr>
  </property>
  <property fmtid="{D5CDD505-2E9C-101B-9397-08002B2CF9AE}" pid="3" name="Order">
    <vt:r8>6900</vt:r8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