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</p:sldIdLst>
  <p:sldSz cy="7560000" cx="10692000"/>
  <p:notesSz cx="7560000" cy="10692000"/>
  <p:embeddedFontLst>
    <p:embeddedFont>
      <p:font typeface="Ruluko"/>
      <p:regular r:id="rId1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381">
          <p15:clr>
            <a:srgbClr val="747775"/>
          </p15:clr>
        </p15:guide>
        <p15:guide id="2" pos="3368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8CBA7BB-E4D6-4BB4-AA2D-0FF5F8889DAC}">
  <a:tblStyle styleId="{B8CBA7BB-E4D6-4BB4-AA2D-0FF5F8889DA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381" orient="horz"/>
        <p:guide pos="3368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customXml" Target="../customXml/item3.xml"/><Relationship Id="rId3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customXml" Target="../customXml/item2.xml"/><Relationship Id="rId2" Type="http://schemas.openxmlformats.org/officeDocument/2006/relationships/viewProps" Target="viewProps.xml"/><Relationship Id="rId1" Type="http://schemas.openxmlformats.org/officeDocument/2006/relationships/theme" Target="theme/theme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Master" Target="slideMasters/slideMaster1.xml"/><Relationship Id="rId10" Type="http://schemas.openxmlformats.org/officeDocument/2006/relationships/font" Target="fonts/Ruluko-regular.fntdata"/><Relationship Id="rId4" Type="http://schemas.openxmlformats.org/officeDocument/2006/relationships/tableStyles" Target="tableStyles.xml"/><Relationship Id="rId9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004515" y="685800"/>
            <a:ext cx="4849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67ec9c459_0_10:notes"/>
          <p:cNvSpPr/>
          <p:nvPr>
            <p:ph idx="2" type="sldImg"/>
          </p:nvPr>
        </p:nvSpPr>
        <p:spPr>
          <a:xfrm>
            <a:off x="1004515" y="685800"/>
            <a:ext cx="4849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67ec9c459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567ec9c459_0_49:notes"/>
          <p:cNvSpPr/>
          <p:nvPr>
            <p:ph idx="2" type="sldImg"/>
          </p:nvPr>
        </p:nvSpPr>
        <p:spPr>
          <a:xfrm>
            <a:off x="1004515" y="685800"/>
            <a:ext cx="4849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567ec9c459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567ec9c459_0_42:notes"/>
          <p:cNvSpPr/>
          <p:nvPr>
            <p:ph idx="2" type="sldImg"/>
          </p:nvPr>
        </p:nvSpPr>
        <p:spPr>
          <a:xfrm>
            <a:off x="1004515" y="685800"/>
            <a:ext cx="4849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567ec9c459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6050" lIns="116050" spcFirstLastPara="1" rIns="116050" wrap="square" tIns="1160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74650" lvl="0" marL="45720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746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indent="-3429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indent="-3429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indent="-3429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indent="-3429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indent="-3429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indent="-3429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indent="-3429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indent="-3429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914025" y="378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149375">
                <a:tc gridSpan="2" rowSpan="4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>
                          <a:latin typeface="Ruluko"/>
                          <a:ea typeface="Ruluko"/>
                          <a:cs typeface="Ruluko"/>
                          <a:sym typeface="Ruluko"/>
                        </a:rPr>
                        <a:t>Year 3 times tables to learn:</a:t>
                      </a:r>
                      <a:endParaRPr b="1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Ruluko"/>
                          <a:ea typeface="Ruluko"/>
                          <a:cs typeface="Ruluko"/>
                          <a:sym typeface="Ruluko"/>
                        </a:rPr>
                        <a:t>10, 2, 5 and 3</a:t>
                      </a:r>
                      <a:endParaRPr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4" hMerge="1"/>
              </a:tr>
              <a:tr h="319825">
                <a:tc gridSpan="2" vMerge="1"/>
                <a:tc hMerge="1" vMerge="1"/>
              </a:tr>
              <a:tr h="319825">
                <a:tc gridSpan="2" vMerge="1"/>
                <a:tc hMerge="1" vMerge="1"/>
              </a:tr>
              <a:tr h="319825">
                <a:tc gridSpan="2" vMerge="1"/>
                <a:tc hMerge="1" vMerge="1"/>
              </a:tr>
            </a:tbl>
          </a:graphicData>
        </a:graphic>
      </p:graphicFrame>
      <p:graphicFrame>
        <p:nvGraphicFramePr>
          <p:cNvPr id="55" name="Google Shape;55;p13"/>
          <p:cNvGraphicFramePr/>
          <p:nvPr/>
        </p:nvGraphicFramePr>
        <p:xfrm>
          <a:off x="2430025" y="378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2 = 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2 = 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2 = 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2 = 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2 = 10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2 = 12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2 = 14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2 = 16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2 = 18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2 = 20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2 = 22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2 = 24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56" name="Google Shape;56;p13"/>
          <p:cNvGraphicFramePr/>
          <p:nvPr/>
        </p:nvGraphicFramePr>
        <p:xfrm>
          <a:off x="3946025" y="378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3 = 3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3 = 6 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3 = 9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3 = 12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3 = 15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3 = 18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3 = 21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3 = 24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3 = 27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3 = 30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3 = 33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3 = 36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57" name="Google Shape;57;p13"/>
          <p:cNvGraphicFramePr/>
          <p:nvPr/>
        </p:nvGraphicFramePr>
        <p:xfrm>
          <a:off x="5462025" y="378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4 = 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4 = 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4 = 12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4 = 16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4 = 20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4 = 24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4 = 28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4 = 32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4 = 36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4 = 40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4 = 44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4 = 48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6978025" y="378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5 = 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5 = 10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5 = 15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5 = 20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5 = 25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5 = 30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5 = 35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5 = 40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5 = 45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5 = 50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5 = 55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5 = 60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8494025" y="378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6 = 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6 = 12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6 = 18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6 = 24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6 = 30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6 = 36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6 = 42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6 = 48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6 = 54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6 = 60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6 = 66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6 = 72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914025" y="4011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7 = 7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7 = 14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7 = 21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7 = 28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7 = 35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7 = 42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7 = 49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7 = 56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7 = 63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7 = 70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7 = 77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7 = 84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2430025" y="4011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8 = 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8 = 16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8 = 24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8 = 32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8 = 40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8 = 48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8 = 56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8 = 64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8 = 72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8 = 80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8 = 88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8 = 96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62" name="Google Shape;62;p13"/>
          <p:cNvGraphicFramePr/>
          <p:nvPr/>
        </p:nvGraphicFramePr>
        <p:xfrm>
          <a:off x="3946025" y="4011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9 = 9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9 = 18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9 = 27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9 = 36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9 = 45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9 = 54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9 = 63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9 = 72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9 = 81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9 = 90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9 = 99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9 = 108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63" name="Google Shape;63;p13"/>
          <p:cNvGraphicFramePr/>
          <p:nvPr/>
        </p:nvGraphicFramePr>
        <p:xfrm>
          <a:off x="5462025" y="4011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10 = 10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10 = 20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10 = 30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10 = 40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10 = 50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10 = 60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10 = 70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10 = 80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10 = 90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10 = 100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10 = 110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10 = 120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64" name="Google Shape;64;p13"/>
          <p:cNvGraphicFramePr/>
          <p:nvPr/>
        </p:nvGraphicFramePr>
        <p:xfrm>
          <a:off x="6978025" y="4011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11 = 11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11 = 22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11 = 33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11 = 44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11 = 55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11 = 66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11 = 77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11 = 88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11 = 99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11 = 110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11 = 121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11 = 132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65" name="Google Shape;65;p13"/>
          <p:cNvGraphicFramePr/>
          <p:nvPr/>
        </p:nvGraphicFramePr>
        <p:xfrm>
          <a:off x="8494025" y="4011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{B8CBA7BB-E4D6-4BB4-AA2D-0FF5F8889DAC}</a:tableStyleId>
              </a:tblPr>
              <a:tblGrid>
                <a:gridCol w="641975"/>
                <a:gridCol w="641975"/>
              </a:tblGrid>
              <a:tr h="23269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 x 12 = 12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 x 12 = 24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 x 12 = 36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 x 12 = 48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 x 12 = 60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 x 12 = 72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 x 12 = 84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 x 12 = 96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 x 12 = 108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 x 12 = 120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 x 12 = 132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 x 12 = 144</a:t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✖</a:t>
                      </a:r>
                      <a:endParaRPr sz="12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Ruluko"/>
                          <a:ea typeface="Ruluko"/>
                          <a:cs typeface="Ruluko"/>
                          <a:sym typeface="Ruluko"/>
                        </a:rPr>
                        <a:t>➗</a:t>
                      </a:r>
                      <a:endParaRPr sz="1100">
                        <a:solidFill>
                          <a:schemeClr val="dk1"/>
                        </a:solidFill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G:\Team Drives\Admin2\General Documents\OFFICIAL SCHOOL LOGO\logo with same font as on website.png" id="66" name="Google Shape;66;p13"/>
          <p:cNvPicPr preferRelativeResize="0"/>
          <p:nvPr/>
        </p:nvPicPr>
        <p:blipFill rotWithShape="1">
          <a:blip r:embed="rId3">
            <a:alphaModFix/>
          </a:blip>
          <a:srcRect b="15208" l="0" r="0" t="13526"/>
          <a:stretch/>
        </p:blipFill>
        <p:spPr>
          <a:xfrm>
            <a:off x="914025" y="458475"/>
            <a:ext cx="1283950" cy="13115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/>
          <p:nvPr/>
        </p:nvSpPr>
        <p:spPr>
          <a:xfrm>
            <a:off x="-3903650" y="955850"/>
            <a:ext cx="2847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14"/>
          <p:cNvSpPr txBox="1"/>
          <p:nvPr/>
        </p:nvSpPr>
        <p:spPr>
          <a:xfrm>
            <a:off x="6149450" y="398400"/>
            <a:ext cx="3903300" cy="65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0">
                <a:latin typeface="Ruluko"/>
                <a:ea typeface="Ruluko"/>
                <a:cs typeface="Ruluko"/>
                <a:sym typeface="Ruluko"/>
              </a:rPr>
              <a:t>Times Table Passport</a:t>
            </a:r>
            <a:endParaRPr b="1" sz="6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6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6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6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5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latin typeface="Ruluko"/>
                <a:ea typeface="Ruluko"/>
                <a:cs typeface="Ruluko"/>
                <a:sym typeface="Ruluko"/>
              </a:rPr>
              <a:t>Name: </a:t>
            </a:r>
            <a:r>
              <a:rPr lang="en-GB" sz="2000"/>
              <a:t>__________________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latin typeface="Ruluko"/>
                <a:ea typeface="Ruluko"/>
                <a:cs typeface="Ruluko"/>
                <a:sym typeface="Ruluko"/>
              </a:rPr>
              <a:t>Year 3 Chameleons</a:t>
            </a:r>
            <a:endParaRPr b="1" sz="3000">
              <a:latin typeface="Ruluko"/>
              <a:ea typeface="Ruluko"/>
              <a:cs typeface="Ruluko"/>
              <a:sym typeface="Ruluko"/>
            </a:endParaRPr>
          </a:p>
        </p:txBody>
      </p:sp>
      <p:pic>
        <p:nvPicPr>
          <p:cNvPr descr="G:\Team Drives\Admin2\General Documents\OFFICIAL SCHOOL LOGO\logo with same font as on website.png" id="73" name="Google Shape;73;p14"/>
          <p:cNvPicPr preferRelativeResize="0"/>
          <p:nvPr/>
        </p:nvPicPr>
        <p:blipFill rotWithShape="1">
          <a:blip r:embed="rId3">
            <a:alphaModFix/>
          </a:blip>
          <a:srcRect b="15208" l="0" r="0" t="13526"/>
          <a:stretch/>
        </p:blipFill>
        <p:spPr>
          <a:xfrm>
            <a:off x="6859425" y="2507950"/>
            <a:ext cx="2571750" cy="262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5"/>
          <p:cNvSpPr txBox="1"/>
          <p:nvPr/>
        </p:nvSpPr>
        <p:spPr>
          <a:xfrm>
            <a:off x="-3903650" y="955850"/>
            <a:ext cx="2847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5"/>
          <p:cNvSpPr txBox="1"/>
          <p:nvPr/>
        </p:nvSpPr>
        <p:spPr>
          <a:xfrm>
            <a:off x="6149450" y="398400"/>
            <a:ext cx="3903300" cy="65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0">
                <a:latin typeface="Ruluko"/>
                <a:ea typeface="Ruluko"/>
                <a:cs typeface="Ruluko"/>
                <a:sym typeface="Ruluko"/>
              </a:rPr>
              <a:t>Times Table Passport</a:t>
            </a:r>
            <a:endParaRPr b="1" sz="6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6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6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6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5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latin typeface="Ruluko"/>
                <a:ea typeface="Ruluko"/>
                <a:cs typeface="Ruluko"/>
                <a:sym typeface="Ruluko"/>
              </a:rPr>
              <a:t>Name: </a:t>
            </a:r>
            <a:r>
              <a:rPr lang="en-GB" sz="2000"/>
              <a:t>__________________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latin typeface="Ruluko"/>
                <a:ea typeface="Ruluko"/>
                <a:cs typeface="Ruluko"/>
                <a:sym typeface="Ruluko"/>
              </a:rPr>
              <a:t>Year 3 Geckos</a:t>
            </a:r>
            <a:endParaRPr b="1" sz="3000">
              <a:latin typeface="Ruluko"/>
              <a:ea typeface="Ruluko"/>
              <a:cs typeface="Ruluko"/>
              <a:sym typeface="Ruluko"/>
            </a:endParaRPr>
          </a:p>
        </p:txBody>
      </p:sp>
      <p:pic>
        <p:nvPicPr>
          <p:cNvPr descr="G:\Team Drives\Admin2\General Documents\OFFICIAL SCHOOL LOGO\logo with same font as on website.png" id="80" name="Google Shape;80;p15"/>
          <p:cNvPicPr preferRelativeResize="0"/>
          <p:nvPr/>
        </p:nvPicPr>
        <p:blipFill rotWithShape="1">
          <a:blip r:embed="rId3">
            <a:alphaModFix/>
          </a:blip>
          <a:srcRect b="15208" l="0" r="0" t="13526"/>
          <a:stretch/>
        </p:blipFill>
        <p:spPr>
          <a:xfrm>
            <a:off x="6859425" y="2507950"/>
            <a:ext cx="2571750" cy="262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C57D808A3CB24FA675ABFBD6DEDB0E" ma:contentTypeVersion="12" ma:contentTypeDescription="Create a new document." ma:contentTypeScope="" ma:versionID="5e33fe0c81a635a442aea74f78929939">
  <xsd:schema xmlns:xsd="http://www.w3.org/2001/XMLSchema" xmlns:xs="http://www.w3.org/2001/XMLSchema" xmlns:p="http://schemas.microsoft.com/office/2006/metadata/properties" xmlns:ns2="8b5a03be-a307-4878-ab78-79d123de1543" xmlns:ns3="0cdb42f1-11a7-49d5-a315-eb4f362df901" targetNamespace="http://schemas.microsoft.com/office/2006/metadata/properties" ma:root="true" ma:fieldsID="05b3ea43bd8bacbe8b0f432797eaa92d" ns2:_="" ns3:_="">
    <xsd:import namespace="8b5a03be-a307-4878-ab78-79d123de1543"/>
    <xsd:import namespace="0cdb42f1-11a7-49d5-a315-eb4f362df901"/>
    <xsd:element name="properties">
      <xsd:complexType>
        <xsd:sequence>
          <xsd:element name="documentManagement">
            <xsd:complexType>
              <xsd:all>
                <xsd:element ref="ns2:f783487e66e745aa9b87293794c4595a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2:MigrationSourceID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5a03be-a307-4878-ab78-79d123de1543" elementFormDefault="qualified">
    <xsd:import namespace="http://schemas.microsoft.com/office/2006/documentManagement/types"/>
    <xsd:import namespace="http://schemas.microsoft.com/office/infopath/2007/PartnerControls"/>
    <xsd:element name="f783487e66e745aa9b87293794c4595a" ma:index="9" nillable="true" ma:taxonomy="true" ma:internalName="f783487e66e745aa9b87293794c4595a" ma:taxonomyFieldName="Staff_x0020_Category" ma:displayName="Staff Category" ma:fieldId="{f783487e-66e7-45aa-9b87-293794c4595a}" ma:sspId="9ea73f7e-2464-47b9-bdc8-a56a5085f16b" ma:termSetId="b58e7cbd-4916-48fe-8254-6d9c9dc2e8b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aa851e04-eaeb-4ffa-906a-c2566f7a161f}" ma:internalName="TaxCatchAll" ma:showField="CatchAllData" ma:web="8b5a03be-a307-4878-ab78-79d123de154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4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db42f1-11a7-49d5-a315-eb4f362df9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b5a03be-a307-4878-ab78-79d123de1543" xsi:nil="true"/>
    <f783487e66e745aa9b87293794c4595a xmlns="8b5a03be-a307-4878-ab78-79d123de1543">
      <Terms xmlns="http://schemas.microsoft.com/office/infopath/2007/PartnerControls"/>
    </f783487e66e745aa9b87293794c4595a>
  </documentManagement>
</p:properties>
</file>

<file path=customXml/itemProps1.xml><?xml version="1.0" encoding="utf-8"?>
<ds:datastoreItem xmlns:ds="http://schemas.openxmlformats.org/officeDocument/2006/customXml" ds:itemID="{30C3207E-126F-4358-BA5E-6306DF7C5B47}"/>
</file>

<file path=customXml/itemProps2.xml><?xml version="1.0" encoding="utf-8"?>
<ds:datastoreItem xmlns:ds="http://schemas.openxmlformats.org/officeDocument/2006/customXml" ds:itemID="{17781EB2-DC2E-4D2F-9C2C-C3BCA8696B61}"/>
</file>

<file path=customXml/itemProps3.xml><?xml version="1.0" encoding="utf-8"?>
<ds:datastoreItem xmlns:ds="http://schemas.openxmlformats.org/officeDocument/2006/customXml" ds:itemID="{AA449CED-C65C-4F09-A058-A7D7C30FD72A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0x0101001EC57D808A3CB24FA675ABFBD6DEDB0E</vt:lpwstr>
  </property>
  <property fmtid="{D5CDD505-2E9C-101B-9397-08002B2CF9AE}" pid="3" name="Order">
    <vt:r8>6800</vt:r8>
  </property>
  <property fmtid="{D5CDD505-2E9C-101B-9397-08002B2CF9AE}" pid="4" name="Staff_x0020_Category">
    <vt:lpwstr/>
  </property>
  <property fmtid="{D5CDD505-2E9C-101B-9397-08002B2CF9AE}" pid="5" name="Staff Category">
    <vt:lpwstr/>
  </property>
</Properties>
</file>